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20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59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99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72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2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85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85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56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14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46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29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49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AD0CB-D091-4F4F-9C12-0DC8218E9F0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E73F7-9B2F-4F2B-A646-ADBF83EB8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80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65213" y="495759"/>
            <a:ext cx="6107017" cy="2933241"/>
          </a:xfrm>
        </p:spPr>
        <p:txBody>
          <a:bodyPr/>
          <a:lstStyle/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65213" y="4329148"/>
            <a:ext cx="6107018" cy="2016567"/>
          </a:xfrm>
        </p:spPr>
        <p:txBody>
          <a:bodyPr/>
          <a:lstStyle/>
          <a:p>
            <a:r>
              <a:rPr lang="pt-BR" dirty="0" smtClean="0"/>
              <a:t>Autor, filiação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Mesmos dados do resumo e do artigo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32995" t="17794" r="35407" b="9162"/>
          <a:stretch/>
        </p:blipFill>
        <p:spPr>
          <a:xfrm>
            <a:off x="187287" y="213743"/>
            <a:ext cx="4450814" cy="643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C:\Users\Berta\Downloads\WhatsApp Image 2020-01-28 at 15.30.24 (1).jpe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58" t="10054" r="28313" b="21216"/>
          <a:stretch/>
        </p:blipFill>
        <p:spPr bwMode="auto">
          <a:xfrm>
            <a:off x="8816438" y="5759671"/>
            <a:ext cx="1073933" cy="9037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Espaço Reservado para Conteúdo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" t="4621" r="85970" b="9099"/>
          <a:stretch/>
        </p:blipFill>
        <p:spPr>
          <a:xfrm>
            <a:off x="7842287" y="5472275"/>
            <a:ext cx="842331" cy="11911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Subtítulos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7503"/>
          </a:xfrm>
        </p:spPr>
        <p:txBody>
          <a:bodyPr/>
          <a:lstStyle/>
          <a:p>
            <a:pPr algn="just"/>
            <a:r>
              <a:rPr lang="pt-BR" dirty="0" smtClean="0"/>
              <a:t>Escreva aqui o conteúdo do slide;</a:t>
            </a:r>
          </a:p>
          <a:p>
            <a:pPr algn="just"/>
            <a:r>
              <a:rPr lang="pt-BR" dirty="0" smtClean="0"/>
              <a:t>Copie este slide para utilizá-lo na sequência.</a:t>
            </a:r>
            <a:endParaRPr lang="pt-BR" dirty="0"/>
          </a:p>
          <a:p>
            <a:endParaRPr lang="pt-BR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798" y="6115992"/>
            <a:ext cx="1313859" cy="44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9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C:\Users\Berta\Downloads\WhatsApp Image 2020-01-28 at 15.30.24 (1).jpe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58" t="10054" r="28313" b="21216"/>
          <a:stretch/>
        </p:blipFill>
        <p:spPr bwMode="auto">
          <a:xfrm>
            <a:off x="8816438" y="5759671"/>
            <a:ext cx="1073933" cy="9037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Espaço Reservado para Conteúdo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" t="4621" r="85970" b="9099"/>
          <a:stretch/>
        </p:blipFill>
        <p:spPr>
          <a:xfrm>
            <a:off x="7842287" y="5472275"/>
            <a:ext cx="842331" cy="11911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Subtítulos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7503"/>
          </a:xfrm>
        </p:spPr>
        <p:txBody>
          <a:bodyPr/>
          <a:lstStyle/>
          <a:p>
            <a:pPr algn="just"/>
            <a:r>
              <a:rPr lang="pt-BR" dirty="0" smtClean="0"/>
              <a:t>Escreva aqui o conteúdo do slide;</a:t>
            </a:r>
          </a:p>
          <a:p>
            <a:pPr algn="just"/>
            <a:r>
              <a:rPr lang="pt-BR" dirty="0" smtClean="0"/>
              <a:t>Copie este slide para utilizá-lo na sequência.</a:t>
            </a:r>
            <a:endParaRPr lang="pt-BR" dirty="0"/>
          </a:p>
          <a:p>
            <a:endParaRPr lang="pt-BR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798" y="6115992"/>
            <a:ext cx="1313859" cy="44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6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C:\Users\Berta\Downloads\WhatsApp Image 2020-01-28 at 15.30.24 (1).jpe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58" t="10054" r="28313" b="21216"/>
          <a:stretch/>
        </p:blipFill>
        <p:spPr bwMode="auto">
          <a:xfrm>
            <a:off x="8816438" y="5759671"/>
            <a:ext cx="1073933" cy="9037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Espaço Reservado para Conteúdo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" t="4621" r="85970" b="9099"/>
          <a:stretch/>
        </p:blipFill>
        <p:spPr>
          <a:xfrm>
            <a:off x="7842287" y="5472275"/>
            <a:ext cx="842331" cy="11911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Subtítulos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7503"/>
          </a:xfrm>
        </p:spPr>
        <p:txBody>
          <a:bodyPr/>
          <a:lstStyle/>
          <a:p>
            <a:pPr algn="just"/>
            <a:r>
              <a:rPr lang="pt-BR" dirty="0" smtClean="0"/>
              <a:t>Escreva aqui o conteúdo do slide;</a:t>
            </a:r>
          </a:p>
          <a:p>
            <a:pPr algn="just"/>
            <a:r>
              <a:rPr lang="pt-BR" dirty="0" smtClean="0"/>
              <a:t>Copie este slide para utilizá-lo na sequência.</a:t>
            </a:r>
            <a:endParaRPr lang="pt-BR" dirty="0"/>
          </a:p>
          <a:p>
            <a:endParaRPr lang="pt-BR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798" y="6115992"/>
            <a:ext cx="1313859" cy="44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TÍTULO</vt:lpstr>
      <vt:lpstr>Subtítulos</vt:lpstr>
      <vt:lpstr>Subtítulos</vt:lpstr>
      <vt:lpstr>Subtítulos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BL</dc:creator>
  <cp:lastModifiedBy>BL</cp:lastModifiedBy>
  <cp:revision>7</cp:revision>
  <dcterms:created xsi:type="dcterms:W3CDTF">2020-03-26T00:08:23Z</dcterms:created>
  <dcterms:modified xsi:type="dcterms:W3CDTF">2020-10-20T01:27:21Z</dcterms:modified>
</cp:coreProperties>
</file>